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D7BCB-9F47-2AE2-79BA-281D5EAB5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33CE99-4127-7BBC-FC34-09E4CAB19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AFCD-AE84-1599-2CCF-D46543E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5651E-14F8-92D5-E261-2B11CAE4C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5B4C2-B6D3-D42F-921E-5B788DFBF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31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2D36-A7B3-238D-9C69-983DDF8D6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2221B-4D9B-4EE3-661D-809E2C4A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2F86E-9326-17D7-710A-AE0017462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7B346-19FC-FBD3-1142-BBE2F7CD7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BDAE0-BE9E-F394-E9A2-CA4333646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E40283-B46B-03A8-C865-6C37DB1963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0A2938-D6F7-2EDB-4471-865D0EE0B8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C49E2-AC7B-6B86-7372-7DEC7C7AB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2D5A16-86AC-3607-6479-E05B85F07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37818-6B3E-F0C4-3C56-ABC616D2C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174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E075-8C1A-1FD6-C31F-A46A1E8AC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D655F-3411-DF27-C095-28C7EB93A1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11FDC-2326-925B-F964-803D9F4315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6B9E0-C89C-2176-1686-A16AC932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4BA73-1530-C5CA-6411-069FF13E2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570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59F1E-FAB4-A9D6-93E1-10572F1FD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ED2D9-DAF2-842E-3DE8-F0B8EAC5E8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0B315D-BA55-2554-216F-74DDCD0B1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F0F9C3-9E67-9B69-4639-38010D443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1F2E07-5830-582A-0BCF-C6EBA9BA59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383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6479-AA44-F2E5-4FB5-347801B41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5AC42F-8C8F-E19D-0CC9-9496627AFC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986A2D-8981-A2D8-F4EF-218B260EB5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6CEA65-AC02-A8F9-87E8-F618C4A6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C51CA7-EC05-A273-E64B-F5229663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01B0A-F425-F141-1A99-894D1FC79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476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D969-5FD4-BEE7-E603-36F824BB0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D86F55-EF1E-08A0-AFCD-7AD7EE4405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2D2AE7-0012-B398-AE27-420BCBF8B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FE0A91-E345-3862-BC16-9F7C1327A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73E2396-B2A4-4AC1-C0BD-BBEED34C6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86697A-2A41-9F60-D60D-7FEC8AF9B7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BBB831-5C00-A7E0-CFC1-BD890A8B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334A80-7B21-3008-47F1-74E016C3A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36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C5989-9BB6-5247-CB05-41EE5C6B0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89B986-04B7-2CAA-CC10-F9F1F516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67707C-D078-276B-FD19-79C657FEF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4D8FB-48CF-F43D-3F45-F63D1A1A3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31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9704C6-A381-05B8-65A3-F32EBA0AD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A3ECA-FAE9-B5FD-CDEF-6ECEE7D4E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87DECF-1B0F-6730-7B3F-43B7CF1C5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485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BEB75-1A7B-1856-F8A3-0B5BFE96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407A3-0629-B46A-5FDD-1E0FECF65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CE8F8F-22DF-5B66-3D89-72437D1E3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DF76F8-9039-DCCE-2E58-F9A9BD305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840F52-D7FE-F685-4146-88DF15874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10E604-9640-0C43-FACF-D1673F3B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83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CB49-314E-93B1-3264-FC6E1CB9D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CD48EE-6692-821F-A2FC-C53BCF5E7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07C6D0-CBCB-8409-A91A-C4F84387C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2C8492-EA31-5275-2614-D4625196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D69CD-E80F-E5C5-DA56-4D73F3A49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3EFE1-86DF-1099-56EB-E24EBE576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85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3C283-CA00-9129-0E73-096BD6561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394181-DEE8-8C82-82D6-8DF0451C07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D88FC-CF88-684A-E504-C50B13D0FD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EDAD9-A972-4D2A-BFF8-1A889EB8153B}" type="datetimeFigureOut">
              <a:rPr lang="en-US" smtClean="0"/>
              <a:t>12/27/2023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1990A-15AF-7C1E-650A-76F8CA754B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5DD81-8BD7-E57E-B32C-B285CA0FC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43E2E-4A64-4CB1-83ED-0230A51EA183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428930-294B-20EB-17AE-982EF8164451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1447037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6BF6B-DABD-3278-6E4F-497E9314EC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Generative</a:t>
            </a:r>
            <a:br>
              <a:rPr lang="en-US" dirty="0"/>
            </a:br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9BFEDD-4905-42CA-F1AB-2A7C57427A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Paul Dubois</a:t>
            </a:r>
          </a:p>
          <a:p>
            <a:r>
              <a:rPr lang="en-US" b="1" dirty="0">
                <a:solidFill>
                  <a:srgbClr val="FFC000"/>
                </a:solidFill>
              </a:rPr>
              <a:t>Info</a:t>
            </a:r>
            <a:r>
              <a:rPr lang="en-US" b="1" dirty="0">
                <a:solidFill>
                  <a:srgbClr val="00B050"/>
                </a:solidFill>
              </a:rPr>
              <a:t>@</a:t>
            </a:r>
            <a:r>
              <a:rPr lang="en-US" b="1" dirty="0">
                <a:solidFill>
                  <a:srgbClr val="7030A0"/>
                </a:solidFill>
              </a:rPr>
              <a:t>Lèze</a:t>
            </a:r>
          </a:p>
        </p:txBody>
      </p:sp>
      <p:pic>
        <p:nvPicPr>
          <p:cNvPr id="11" name="Picture 10" descr="A robot playing a guitar&#10;&#10;Description automatically generated">
            <a:extLst>
              <a:ext uri="{FF2B5EF4-FFF2-40B4-BE49-F238E27FC236}">
                <a16:creationId xmlns:a16="http://schemas.microsoft.com/office/drawing/2014/main" id="{118EFE64-14CA-5942-9B8B-6EA885D496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"/>
            <a:ext cx="2481105" cy="325596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F13A38-8596-8EA8-4D47-FA5BBB3E0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3995928"/>
            <a:ext cx="2353080" cy="286270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3932493-D52B-D7D1-99DE-6767FA1D6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5529"/>
          <a:stretch/>
        </p:blipFill>
        <p:spPr>
          <a:xfrm>
            <a:off x="9241284" y="4107656"/>
            <a:ext cx="2950716" cy="275034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AEE8632-72C3-F50E-D1B8-14F6E21EEB7F}"/>
              </a:ext>
            </a:extLst>
          </p:cNvPr>
          <p:cNvSpPr/>
          <p:nvPr/>
        </p:nvSpPr>
        <p:spPr>
          <a:xfrm>
            <a:off x="8769096" y="5349874"/>
            <a:ext cx="1170432" cy="187388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C6CAC02-2C6B-55CA-2923-DFA46CFABC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9018618" y="1"/>
            <a:ext cx="3173382" cy="325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91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7369A01-6818-66AD-43BA-64B981B58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DB74CC-064F-04EE-387D-AB58893F9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436" y="5763491"/>
            <a:ext cx="5163127" cy="872836"/>
          </a:xfr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Creating *new* Words</a:t>
            </a:r>
          </a:p>
        </p:txBody>
      </p:sp>
    </p:spTree>
    <p:extLst>
      <p:ext uri="{BB962C8B-B14F-4D97-AF65-F5344CB8AC3E}">
        <p14:creationId xmlns:p14="http://schemas.microsoft.com/office/powerpoint/2010/main" val="2871468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onkey typing on a typewriter&#10;&#10;Description automatically generated">
            <a:extLst>
              <a:ext uri="{FF2B5EF4-FFF2-40B4-BE49-F238E27FC236}">
                <a16:creationId xmlns:a16="http://schemas.microsoft.com/office/drawing/2014/main" id="{9C4DEC80-420E-5289-9DBD-A00B3F9010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"/>
            <a:ext cx="6857999" cy="685799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2B3DBA-9F5F-EDA4-64C2-8BCC1A73F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85898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7030A0"/>
                </a:solidFill>
              </a:rPr>
              <a:t>Method #1: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5647A29-226C-AEE0-9229-E93E438293A3}"/>
              </a:ext>
            </a:extLst>
          </p:cNvPr>
          <p:cNvSpPr txBox="1">
            <a:spLocks/>
          </p:cNvSpPr>
          <p:nvPr/>
        </p:nvSpPr>
        <p:spPr>
          <a:xfrm>
            <a:off x="838199" y="5999016"/>
            <a:ext cx="10515600" cy="858983"/>
          </a:xfrm>
          <a:prstGeom prst="rect">
            <a:avLst/>
          </a:prstGeom>
          <a:solidFill>
            <a:schemeClr val="bg1">
              <a:alpha val="67000"/>
            </a:schemeClr>
          </a:solidFill>
          <a:effectLst>
            <a:softEdge rad="127000"/>
          </a:effectLst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rgbClr val="7030A0"/>
                </a:solidFill>
              </a:rPr>
              <a:t>Randomly type on a keyboard</a:t>
            </a:r>
          </a:p>
        </p:txBody>
      </p:sp>
    </p:spTree>
    <p:extLst>
      <p:ext uri="{BB962C8B-B14F-4D97-AF65-F5344CB8AC3E}">
        <p14:creationId xmlns:p14="http://schemas.microsoft.com/office/powerpoint/2010/main" val="36044617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834AB-E389-1238-76E6-384CA6636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 letters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B072B-7786-7AA0-1E98-85E046FE5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018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1B344-384B-13C2-2785-D4757927E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vs Discriminator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3467-A4B7-C139-A1A4-C77222E58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44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3B640-8B46-05E4-D601-26BFB6C8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Denoising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2C8E3-B990-B6FB-900C-ECECA2E9FE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598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</Words>
  <Application>Microsoft Office PowerPoint</Application>
  <PresentationFormat>Widescreen</PresentationFormat>
  <Paragraphs>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Generative Artificial Intelligence</vt:lpstr>
      <vt:lpstr>Creating *new* Words</vt:lpstr>
      <vt:lpstr>Method #1:</vt:lpstr>
      <vt:lpstr>Predict letters</vt:lpstr>
      <vt:lpstr>Generator vs Discriminator</vt:lpstr>
      <vt:lpstr>Denoising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Artificial Intelligence</dc:title>
  <dc:creator>Paul Dubois</dc:creator>
  <cp:lastModifiedBy>Paul Dubois</cp:lastModifiedBy>
  <cp:revision>6</cp:revision>
  <dcterms:created xsi:type="dcterms:W3CDTF">2023-12-27T22:51:40Z</dcterms:created>
  <dcterms:modified xsi:type="dcterms:W3CDTF">2023-12-28T16:53:00Z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f116e0e-72df-4d64-8d95-ec79a49a5ebe_Enabled">
    <vt:lpwstr>true</vt:lpwstr>
  </property>
  <property fmtid="{D5CDD505-2E9C-101B-9397-08002B2CF9AE}" pid="3" name="MSIP_Label_df116e0e-72df-4d64-8d95-ec79a49a5ebe_SetDate">
    <vt:lpwstr>2023-12-27T23:22:09Z</vt:lpwstr>
  </property>
  <property fmtid="{D5CDD505-2E9C-101B-9397-08002B2CF9AE}" pid="4" name="MSIP_Label_df116e0e-72df-4d64-8d95-ec79a49a5ebe_Method">
    <vt:lpwstr>Standard</vt:lpwstr>
  </property>
  <property fmtid="{D5CDD505-2E9C-101B-9397-08002B2CF9AE}" pid="5" name="MSIP_Label_df116e0e-72df-4d64-8d95-ec79a49a5ebe_Name">
    <vt:lpwstr>Internal</vt:lpwstr>
  </property>
  <property fmtid="{D5CDD505-2E9C-101B-9397-08002B2CF9AE}" pid="6" name="MSIP_Label_df116e0e-72df-4d64-8d95-ec79a49a5ebe_SiteId">
    <vt:lpwstr>efa39904-64bd-4449-9e11-a0567cf564b6</vt:lpwstr>
  </property>
  <property fmtid="{D5CDD505-2E9C-101B-9397-08002B2CF9AE}" pid="7" name="MSIP_Label_df116e0e-72df-4d64-8d95-ec79a49a5ebe_ActionId">
    <vt:lpwstr>09ef9cea-01a3-4b06-9594-1762809c592d</vt:lpwstr>
  </property>
  <property fmtid="{D5CDD505-2E9C-101B-9397-08002B2CF9AE}" pid="8" name="MSIP_Label_df116e0e-72df-4d64-8d95-ec79a49a5e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